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77" r:id="rId21"/>
    <p:sldId id="276" r:id="rId22"/>
    <p:sldId id="273" r:id="rId23"/>
    <p:sldId id="261" r:id="rId24"/>
    <p:sldId id="26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4" dt="2023-05-29T21:40:34.36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5-29T21:57:46.246" v="1305" actId="1076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ord">
        <pc:chgData name="Luka Timmermans" userId="4364fd2f-d475-40f9-8f47-058a32a73bfe" providerId="ADAL" clId="{159DA90F-DD34-45EF-96B3-FC6778599D65}" dt="2023-05-21T23:50:27.156" v="878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">
        <pc:chgData name="Luka Timmermans" userId="4364fd2f-d475-40f9-8f47-058a32a73bfe" providerId="ADAL" clId="{159DA90F-DD34-45EF-96B3-FC6778599D65}" dt="2023-05-24T01:04:27.228" v="964" actId="2890"/>
        <pc:sldMkLst>
          <pc:docMk/>
          <pc:sldMk cId="1840068169" sldId="276"/>
        </pc:sldMkLst>
      </pc:sldChg>
      <pc:sldChg chg="add">
        <pc:chgData name="Luka Timmermans" userId="4364fd2f-d475-40f9-8f47-058a32a73bfe" providerId="ADAL" clId="{159DA90F-DD34-45EF-96B3-FC6778599D65}" dt="2023-05-24T01:04:29.419" v="965" actId="2890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829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39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8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01728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50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01728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68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5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756</Words>
  <Application>Microsoft Office PowerPoint</Application>
  <PresentationFormat>On-screen Show (16:9)</PresentationFormat>
  <Paragraphs>102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version 1 - Test Plan (?and screenshot)</vt:lpstr>
      <vt:lpstr>Component 3 version 1 - Test Plan (?and screenshot)</vt:lpstr>
      <vt:lpstr>Component 2 (Trello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2023-05-29T21:57:54Z</dcterms:modified>
</cp:coreProperties>
</file>